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8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shablon-deti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590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«Знакомство с членами семьи»                                                        для детей второй группы раннего возраста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762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shablon-deti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4267200"/>
          </a:xfrm>
        </p:spPr>
        <p:txBody>
          <a:bodyPr>
            <a:normAutofit/>
          </a:bodyPr>
          <a:lstStyle/>
          <a:p>
            <a:pPr algn="l"/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228600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компьютер\Pictures\4952.jpg"/>
          <p:cNvPicPr>
            <a:picLocks noChangeAspect="1" noChangeArrowheads="1"/>
          </p:cNvPicPr>
          <p:nvPr/>
        </p:nvPicPr>
        <p:blipFill>
          <a:blip r:embed="rId3"/>
          <a:srcRect b="3271"/>
          <a:stretch>
            <a:fillRect/>
          </a:stretch>
        </p:blipFill>
        <p:spPr bwMode="auto">
          <a:xfrm>
            <a:off x="609600" y="304800"/>
            <a:ext cx="7848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shablon-deti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4038599"/>
          </a:xfrm>
        </p:spPr>
        <p:txBody>
          <a:bodyPr>
            <a:normAutofit/>
          </a:bodyPr>
          <a:lstStyle/>
          <a:p>
            <a:pPr algn="l"/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762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2" descr="C:\Users\компьютер\Pictures\836babf5e98740dfbfc051abc2148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0"/>
            <a:ext cx="55626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shablon-deti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4267200"/>
          </a:xfrm>
        </p:spPr>
        <p:txBody>
          <a:bodyPr>
            <a:normAutofit/>
          </a:bodyPr>
          <a:lstStyle/>
          <a:p>
            <a:pPr algn="l"/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228600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C:\Users\компьютер\Pictures\342469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1"/>
            <a:ext cx="7848600" cy="4724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shablon-deti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50519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омпьютер\Pictures\BBD267109BAD-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0"/>
            <a:ext cx="6934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shablon-deti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50519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омпьютер\Pictures\0010-010-Fizminu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"/>
            <a:ext cx="7924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shablon-deti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50519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омпьютер\Pictures\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7924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shablon-deti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50519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омпьютер\Pictures\155253_html_m425d6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8600"/>
            <a:ext cx="46482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shablon-deti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50519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омпьютер\Pictures\semeinyi-s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"/>
            <a:ext cx="7620000" cy="438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</Words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 «Знакомство с членами семьи»                                                        для детей второй группы раннего возраста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образовательной ситуации по  «Моя семья» для детей группы раннего возраста </dc:title>
  <dc:creator>компьютер</dc:creator>
  <cp:lastModifiedBy>компьютер</cp:lastModifiedBy>
  <cp:revision>8</cp:revision>
  <dcterms:created xsi:type="dcterms:W3CDTF">2016-01-01T16:10:12Z</dcterms:created>
  <dcterms:modified xsi:type="dcterms:W3CDTF">2016-06-06T15:38:05Z</dcterms:modified>
</cp:coreProperties>
</file>